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73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19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3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26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99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27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7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20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5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60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92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B523-83B3-4E7A-9D1F-8CB7178EB4A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93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/>
          <a:lstStyle/>
          <a:p>
            <a:r>
              <a:rPr lang="ru-RU" b="1" dirty="0" smtClean="0"/>
              <a:t>ОБЪЯВЛЕНИЕ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7056784" cy="3384376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Уважаемые жители сельского поселения Суккуловский сельсовет! 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Стартовала </a:t>
            </a:r>
            <a:r>
              <a:rPr lang="ru-RU" dirty="0" smtClean="0">
                <a:solidFill>
                  <a:schemeClr val="tx1"/>
                </a:solidFill>
              </a:rPr>
              <a:t>Программа поддержки местных инициатив – 2020! Просим вас поддержать и обратиться в сельское поселение с приоритетными проблемами по адресу:</a:t>
            </a:r>
            <a:r>
              <a:rPr lang="ru-RU" dirty="0" smtClean="0"/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Ермекеевский район</a:t>
            </a:r>
            <a:r>
              <a:rPr lang="ru-RU" sz="2800" dirty="0" smtClean="0">
                <a:solidFill>
                  <a:srgbClr val="7030A0"/>
                </a:solidFill>
              </a:rPr>
              <a:t>,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с. Суккулово, ул. Школьная, 5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Администрация сельского поселения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 Суккуловский сельсовет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716384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21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ОБЪЯВЛЕНИЕ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ОБЪЯВЛЕНИЕ</dc:title>
  <dc:creator>суккуловский сс</dc:creator>
  <cp:lastModifiedBy>суккуловский сс</cp:lastModifiedBy>
  <cp:revision>3</cp:revision>
  <dcterms:created xsi:type="dcterms:W3CDTF">2019-11-06T06:34:40Z</dcterms:created>
  <dcterms:modified xsi:type="dcterms:W3CDTF">2019-11-06T09:18:01Z</dcterms:modified>
</cp:coreProperties>
</file>