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8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28B21-2E29-4AC7-88C8-1BC241A72D23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A48FB-6FC0-4DDD-A7AD-5919A34B68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4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A48FB-6FC0-4DDD-A7AD-5919A34B682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97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73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19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6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7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0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5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0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92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B523-83B3-4E7A-9D1F-8CB7178EB4A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1BCC-FC7B-4178-9403-18A721F7A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3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ru-RU" b="1" dirty="0" smtClean="0"/>
              <a:t>ОБЪЯВЛЕНИЕ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7128792" cy="3600400"/>
          </a:xfrm>
          <a:noFill/>
        </p:spPr>
        <p:txBody>
          <a:bodyPr>
            <a:normAutofit fontScale="25000" lnSpcReduction="20000"/>
          </a:bodyPr>
          <a:lstStyle/>
          <a:p>
            <a:r>
              <a:rPr lang="ru-RU" sz="7400" dirty="0" smtClean="0">
                <a:solidFill>
                  <a:srgbClr val="7030A0"/>
                </a:solidFill>
              </a:rPr>
              <a:t>Уважаемые жители сельского поселения</a:t>
            </a:r>
          </a:p>
          <a:p>
            <a:r>
              <a:rPr lang="ru-RU" sz="7400" dirty="0" smtClean="0">
                <a:solidFill>
                  <a:srgbClr val="7030A0"/>
                </a:solidFill>
              </a:rPr>
              <a:t> Суккуловский сельсовет! </a:t>
            </a:r>
          </a:p>
          <a:p>
            <a:r>
              <a:rPr lang="ru-RU" sz="9600" b="1" u="sng" dirty="0" smtClean="0">
                <a:solidFill>
                  <a:schemeClr val="tx1"/>
                </a:solidFill>
              </a:rPr>
              <a:t>22 декабря 2020 </a:t>
            </a:r>
            <a:r>
              <a:rPr lang="ru-RU" sz="9600" b="1" u="sng" dirty="0">
                <a:solidFill>
                  <a:schemeClr val="tx1"/>
                </a:solidFill>
              </a:rPr>
              <a:t>г. в 15:00 </a:t>
            </a:r>
            <a:r>
              <a:rPr lang="ru-RU" sz="9600" b="1" u="sng" dirty="0" smtClean="0">
                <a:solidFill>
                  <a:schemeClr val="tx1"/>
                </a:solidFill>
              </a:rPr>
              <a:t>ч</a:t>
            </a:r>
          </a:p>
          <a:p>
            <a:r>
              <a:rPr lang="ru-RU" sz="9600" b="1" u="sng" dirty="0" smtClean="0">
                <a:solidFill>
                  <a:schemeClr val="tx1"/>
                </a:solidFill>
              </a:rPr>
              <a:t>22 декабря 2020 г. в 16:00 ч</a:t>
            </a:r>
            <a:endParaRPr lang="ru-RU" sz="9600" b="1" u="sng" dirty="0">
              <a:solidFill>
                <a:schemeClr val="tx1"/>
              </a:solidFill>
            </a:endParaRPr>
          </a:p>
          <a:p>
            <a:r>
              <a:rPr lang="ru-RU" sz="7400" dirty="0">
                <a:solidFill>
                  <a:schemeClr val="tx1"/>
                </a:solidFill>
              </a:rPr>
              <a:t>в здании сельского клуба с. </a:t>
            </a:r>
            <a:r>
              <a:rPr lang="ru-RU" sz="7400" dirty="0" smtClean="0">
                <a:solidFill>
                  <a:schemeClr val="tx1"/>
                </a:solidFill>
              </a:rPr>
              <a:t>Суккулово </a:t>
            </a:r>
            <a:r>
              <a:rPr lang="ru-RU" sz="7400" dirty="0">
                <a:solidFill>
                  <a:schemeClr val="tx1"/>
                </a:solidFill>
              </a:rPr>
              <a:t>проводится </a:t>
            </a:r>
            <a:r>
              <a:rPr lang="ru-RU" sz="7400" dirty="0" smtClean="0">
                <a:solidFill>
                  <a:schemeClr val="tx1"/>
                </a:solidFill>
              </a:rPr>
              <a:t>итоговое собрание </a:t>
            </a:r>
            <a:r>
              <a:rPr lang="ru-RU" sz="7400" dirty="0">
                <a:solidFill>
                  <a:schemeClr val="tx1"/>
                </a:solidFill>
              </a:rPr>
              <a:t>по вопросу участия в </a:t>
            </a:r>
            <a:endParaRPr lang="ru-RU" sz="7400" dirty="0" smtClean="0">
              <a:solidFill>
                <a:schemeClr val="tx1"/>
              </a:solidFill>
            </a:endParaRPr>
          </a:p>
          <a:p>
            <a:r>
              <a:rPr lang="ru-RU" sz="7400" dirty="0" smtClean="0">
                <a:solidFill>
                  <a:schemeClr val="tx1"/>
                </a:solidFill>
              </a:rPr>
              <a:t>Программе </a:t>
            </a:r>
            <a:r>
              <a:rPr lang="ru-RU" sz="7400" dirty="0">
                <a:solidFill>
                  <a:schemeClr val="tx1"/>
                </a:solidFill>
              </a:rPr>
              <a:t>поддержки местных инициатив (ППМИ).</a:t>
            </a:r>
          </a:p>
          <a:p>
            <a:r>
              <a:rPr lang="ru-RU" sz="7400" dirty="0">
                <a:solidFill>
                  <a:schemeClr val="tx1"/>
                </a:solidFill>
              </a:rPr>
              <a:t>Просим принять активное участие!</a:t>
            </a:r>
          </a:p>
          <a:p>
            <a:pPr algn="r"/>
            <a:endParaRPr lang="ru-RU" sz="7400" dirty="0" smtClean="0">
              <a:solidFill>
                <a:schemeClr val="tx1"/>
              </a:solidFill>
            </a:endParaRPr>
          </a:p>
          <a:p>
            <a:pPr algn="r"/>
            <a:endParaRPr lang="ru-RU" sz="74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6400" dirty="0" smtClean="0">
                <a:solidFill>
                  <a:schemeClr val="tx1"/>
                </a:solidFill>
              </a:rPr>
              <a:t>Администрация сельского поселения</a:t>
            </a:r>
          </a:p>
          <a:p>
            <a:pPr algn="r"/>
            <a:r>
              <a:rPr lang="ru-RU" sz="6400" dirty="0" smtClean="0">
                <a:solidFill>
                  <a:schemeClr val="tx1"/>
                </a:solidFill>
              </a:rPr>
              <a:t> Суккуловский сельсовет</a:t>
            </a:r>
          </a:p>
          <a:p>
            <a:endParaRPr lang="ru-RU" sz="64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16384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2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ОБЪЯВЛЕНИЕ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</dc:title>
  <dc:creator>суккуловский сс</dc:creator>
  <cp:lastModifiedBy>Пользователь Windows</cp:lastModifiedBy>
  <cp:revision>5</cp:revision>
  <dcterms:created xsi:type="dcterms:W3CDTF">2019-11-06T06:34:40Z</dcterms:created>
  <dcterms:modified xsi:type="dcterms:W3CDTF">2020-12-21T09:49:47Z</dcterms:modified>
</cp:coreProperties>
</file>