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28B21-2E29-4AC7-88C8-1BC241A72D23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A48FB-6FC0-4DDD-A7AD-5919A34B68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4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48FB-6FC0-4DDD-A7AD-5919A34B68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7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73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19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6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5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0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B523-83B3-4E7A-9D1F-8CB7178EB4A0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3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ru-RU" b="1" dirty="0" smtClean="0"/>
              <a:t>ОБЪЯВЛЕНИЕ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7056784" cy="3384376"/>
          </a:xfrm>
          <a:noFill/>
        </p:spPr>
        <p:txBody>
          <a:bodyPr>
            <a:normAutofit fontScale="40000" lnSpcReduction="20000"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Уважаемые жители сельского </a:t>
            </a:r>
            <a:r>
              <a:rPr lang="ru-RU" sz="6000" dirty="0" smtClean="0">
                <a:solidFill>
                  <a:srgbClr val="7030A0"/>
                </a:solidFill>
              </a:rPr>
              <a:t>поселения</a:t>
            </a:r>
          </a:p>
          <a:p>
            <a:r>
              <a:rPr lang="ru-RU" sz="6000" dirty="0" smtClean="0">
                <a:solidFill>
                  <a:srgbClr val="7030A0"/>
                </a:solidFill>
              </a:rPr>
              <a:t> </a:t>
            </a:r>
            <a:r>
              <a:rPr lang="ru-RU" sz="6000" dirty="0" smtClean="0">
                <a:solidFill>
                  <a:srgbClr val="7030A0"/>
                </a:solidFill>
              </a:rPr>
              <a:t>Суккуловский сельсовет! </a:t>
            </a:r>
          </a:p>
          <a:p>
            <a:r>
              <a:rPr lang="ru-RU" sz="6000" u="sng" dirty="0" smtClean="0">
                <a:solidFill>
                  <a:schemeClr val="tx1"/>
                </a:solidFill>
              </a:rPr>
              <a:t>12 </a:t>
            </a:r>
            <a:r>
              <a:rPr lang="ru-RU" sz="6000" u="sng" dirty="0">
                <a:solidFill>
                  <a:schemeClr val="tx1"/>
                </a:solidFill>
              </a:rPr>
              <a:t>ноября </a:t>
            </a:r>
            <a:r>
              <a:rPr lang="ru-RU" sz="6000" u="sng" dirty="0" smtClean="0">
                <a:solidFill>
                  <a:schemeClr val="tx1"/>
                </a:solidFill>
              </a:rPr>
              <a:t>2019 </a:t>
            </a:r>
            <a:r>
              <a:rPr lang="ru-RU" sz="6000" u="sng" dirty="0">
                <a:solidFill>
                  <a:schemeClr val="tx1"/>
                </a:solidFill>
              </a:rPr>
              <a:t>г. в 15:00 ч</a:t>
            </a:r>
          </a:p>
          <a:p>
            <a:r>
              <a:rPr lang="ru-RU" sz="6000" dirty="0">
                <a:solidFill>
                  <a:schemeClr val="tx1"/>
                </a:solidFill>
              </a:rPr>
              <a:t>в здании сельского клуба с. </a:t>
            </a:r>
            <a:r>
              <a:rPr lang="ru-RU" sz="6000" dirty="0" smtClean="0">
                <a:solidFill>
                  <a:schemeClr val="tx1"/>
                </a:solidFill>
              </a:rPr>
              <a:t>Суккулово </a:t>
            </a:r>
            <a:r>
              <a:rPr lang="ru-RU" sz="6000" dirty="0">
                <a:solidFill>
                  <a:schemeClr val="tx1"/>
                </a:solidFill>
              </a:rPr>
              <a:t>проводится </a:t>
            </a:r>
            <a:r>
              <a:rPr lang="ru-RU" sz="6000" dirty="0" smtClean="0">
                <a:solidFill>
                  <a:schemeClr val="tx1"/>
                </a:solidFill>
              </a:rPr>
              <a:t>итоговое собрание </a:t>
            </a:r>
            <a:r>
              <a:rPr lang="ru-RU" sz="6000" dirty="0">
                <a:solidFill>
                  <a:schemeClr val="tx1"/>
                </a:solidFill>
              </a:rPr>
              <a:t>по вопросу участия в Программе поддержки местных инициатив (ППМИ).</a:t>
            </a:r>
          </a:p>
          <a:p>
            <a:r>
              <a:rPr lang="ru-RU" sz="6000" dirty="0">
                <a:solidFill>
                  <a:schemeClr val="tx1"/>
                </a:solidFill>
              </a:rPr>
              <a:t>Просим принять активное участие!</a:t>
            </a:r>
          </a:p>
          <a:p>
            <a:pPr algn="r"/>
            <a:endParaRPr lang="ru-RU" sz="3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3400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3400" dirty="0" smtClean="0">
                <a:solidFill>
                  <a:schemeClr val="tx1"/>
                </a:solidFill>
              </a:rPr>
              <a:t>сельского поселения</a:t>
            </a:r>
          </a:p>
          <a:p>
            <a:pPr algn="r"/>
            <a:r>
              <a:rPr lang="ru-RU" sz="3400" dirty="0" smtClean="0">
                <a:solidFill>
                  <a:schemeClr val="tx1"/>
                </a:solidFill>
              </a:rPr>
              <a:t> Суккуловский сельсовет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16384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2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50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ОБЪЯВЛЕНИЕ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</dc:title>
  <dc:creator>суккуловский сс</dc:creator>
  <cp:lastModifiedBy>суккуловский сс</cp:lastModifiedBy>
  <cp:revision>4</cp:revision>
  <dcterms:created xsi:type="dcterms:W3CDTF">2019-11-06T06:34:40Z</dcterms:created>
  <dcterms:modified xsi:type="dcterms:W3CDTF">2019-11-07T05:00:53Z</dcterms:modified>
</cp:coreProperties>
</file>